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52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Зиннуров Марат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pc="50" dirty="0">
                <a:latin typeface="Times New Roman" panose="02020603050405020304" pitchFamily="18" charset="0"/>
                <a:ea typeface="Calibri" panose="020F0502020204030204" pitchFamily="34" charset="0"/>
              </a:rPr>
              <a:t>Творческая работа-поделка из бросового материала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Руководитель: </a:t>
            </a:r>
            <a:r>
              <a:rPr lang="ru-RU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Валиев Марат </a:t>
            </a:r>
            <a:r>
              <a:rPr lang="ru-RU" spc="5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Фагимович</a:t>
            </a:r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</a:t>
            </a:r>
            <a:r>
              <a:rPr lang="tt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                  </a:t>
            </a:r>
            <a:r>
              <a:rPr lang="tt-RU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347" y="6372200"/>
            <a:ext cx="1247655" cy="12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226</TotalTime>
  <Words>47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32</cp:revision>
  <dcterms:created xsi:type="dcterms:W3CDTF">2021-04-28T10:57:26Z</dcterms:created>
  <dcterms:modified xsi:type="dcterms:W3CDTF">2022-03-28T13:05:34Z</dcterms:modified>
</cp:coreProperties>
</file>